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</a:t>
            </a:r>
            <a:r>
              <a:rPr lang="en-US" sz="3800" b="1" dirty="0" smtClean="0">
                <a:latin typeface="Berlin Sans FB Demi" panose="020E0802020502020306" pitchFamily="34" charset="0"/>
              </a:rPr>
              <a:t>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Brown est sympa.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Madame Berndt a un chien.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Harry Potter va à </a:t>
            </a:r>
            <a:r>
              <a:rPr lang="fr-FR" sz="3600" b="1" dirty="0" err="1" smtClean="0"/>
              <a:t>Hogwarts</a:t>
            </a:r>
            <a:r>
              <a:rPr lang="fr-FR" sz="3600" b="1" dirty="0" smtClean="0"/>
              <a:t>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Le chien veut manger.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Johnny Depp parle français.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</a:t>
            </a:r>
            <a:r>
              <a:rPr lang="en-US" sz="3800" b="1" dirty="0" smtClean="0">
                <a:latin typeface="Berlin Sans FB Demi" panose="020E0802020502020306" pitchFamily="34" charset="0"/>
              </a:rPr>
              <a:t>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suis sympa.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J’ai un chien.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vais à </a:t>
            </a:r>
            <a:r>
              <a:rPr lang="fr-FR" sz="3600" b="1" dirty="0" err="1" smtClean="0"/>
              <a:t>Hogwarts</a:t>
            </a:r>
            <a:r>
              <a:rPr lang="fr-FR" sz="3600" b="1" dirty="0" smtClean="0"/>
              <a:t>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veux manger.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parle français.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27283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9313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7142</TotalTime>
  <Words>62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Tell someone what each sentence means, then do a perspective change – rewrite each sentence with “je” </vt:lpstr>
      <vt:lpstr>La Clochette Tell someone what each sentence means, then do a perspective change – rewrite each sentence with “je” </vt:lpstr>
      <vt:lpstr>Faire du Théâtre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32</cp:revision>
  <dcterms:created xsi:type="dcterms:W3CDTF">2017-01-03T12:56:38Z</dcterms:created>
  <dcterms:modified xsi:type="dcterms:W3CDTF">2017-01-25T12:35:24Z</dcterms:modified>
</cp:coreProperties>
</file>